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58" r:id="rId8"/>
    <p:sldId id="259" r:id="rId9"/>
    <p:sldId id="268" r:id="rId10"/>
    <p:sldId id="271" r:id="rId11"/>
    <p:sldId id="292" r:id="rId12"/>
    <p:sldId id="289" r:id="rId13"/>
    <p:sldId id="29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23.02.2018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858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23.02.2018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242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23.02.2018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0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23.02.2018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389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23.02.2018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802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23.02.2018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147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23.02.2018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182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23.02.2018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040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23.02.2018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211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23.02.2018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629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3EA-54CF-4CDF-906D-3F1E9306E0C4}" type="datetimeFigureOut">
              <a:rPr lang="ru-RU" smtClean="0"/>
              <a:pPr/>
              <a:t>23.02.2018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B4792-08C4-46A9-9AE8-47355DE118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590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Вычислительные навыки.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643446"/>
            <a:ext cx="4986350" cy="185738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ученица 11 класса МБОУСОШ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г.Нытва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Власова Татьяна.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М.Ю.Аликина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4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1114404" cy="1060472"/>
          </a:xfrm>
        </p:spPr>
        <p:txBody>
          <a:bodyPr/>
          <a:lstStyle/>
          <a:p>
            <a:r>
              <a:rPr lang="ru-RU" dirty="0" smtClean="0"/>
              <a:t>4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1357290" y="285728"/>
          <a:ext cx="1785950" cy="2212445"/>
        </p:xfrm>
        <a:graphic>
          <a:graphicData uri="http://schemas.openxmlformats.org/presentationml/2006/ole">
            <p:oleObj spid="_x0000_s27659" name="Формула" r:id="rId3" imgW="469696" imgH="583947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785786" y="2786058"/>
          <a:ext cx="7841097" cy="1928826"/>
        </p:xfrm>
        <a:graphic>
          <a:graphicData uri="http://schemas.openxmlformats.org/presentationml/2006/ole">
            <p:oleObj spid="_x0000_s27660" name="Формула" r:id="rId4" imgW="2374900" imgH="58420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28596" y="5904600"/>
          <a:ext cx="2214578" cy="596233"/>
        </p:xfrm>
        <a:graphic>
          <a:graphicData uri="http://schemas.openxmlformats.org/presentationml/2006/ole">
            <p:oleObj spid="_x0000_s27661" name="Формула" r:id="rId5" imgW="660113" imgH="17772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ПРОЕКТЫ 11 кл\задания самостоят. работы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357298"/>
            <a:ext cx="4857784" cy="550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143116"/>
            <a:ext cx="6843738" cy="3495684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Пробный ЕГЭ ( №1 – 100%)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Проверочная работа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(качество  6,9 из 10 заданий)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Разрабатываем основополагающий вопрос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571744"/>
            <a:ext cx="6986614" cy="3071834"/>
          </a:xfrm>
        </p:spPr>
        <p:txBody>
          <a:bodyPr>
            <a:normAutofit/>
          </a:bodyPr>
          <a:lstStyle/>
          <a:p>
            <a:pPr algn="l"/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Уходит в глубь учебного предмета;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Возникает снова и снова на протяжение обучения;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повысить вычислительные навыки?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Выдвигаем гипотезы решения проблемы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786058"/>
            <a:ext cx="6915176" cy="228601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Требуется системное повторение на уроках;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Требуется индивидуальное решение проблемы.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и задачи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285992"/>
            <a:ext cx="6843738" cy="3352808"/>
          </a:xfrm>
        </p:spPr>
        <p:txBody>
          <a:bodyPr>
            <a:normAutofit/>
          </a:bodyPr>
          <a:lstStyle/>
          <a:p>
            <a:pPr algn="l"/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овторить рациональные способы решения;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Подготовиться к сдаче ЕГЭ.</a:t>
            </a:r>
          </a:p>
          <a:p>
            <a:pPr algn="l"/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 вычислительную культуру как в качественном, так и в количественном соотношении.</a:t>
            </a:r>
          </a:p>
          <a:p>
            <a:pPr marL="457200" indent="-457200" algn="l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реализации, основные мероприятия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500306"/>
            <a:ext cx="6915176" cy="335280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интернет- ресурсами, сбор информации;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индивидуальных консультаций; 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Устный счет на уроках (элективах);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Самостоятельные работы;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Обработка результатов, подведение итогов.</a:t>
            </a:r>
          </a:p>
          <a:p>
            <a:pPr algn="l">
              <a:buFont typeface="Arial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Оформление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428868"/>
            <a:ext cx="6915176" cy="335280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Презентация;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Раздаточный материал для проведения промежуточных и итоговых работ.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1000132" cy="85725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285852" y="0"/>
          <a:ext cx="3498204" cy="2046009"/>
        </p:xfrm>
        <a:graphic>
          <a:graphicData uri="http://schemas.openxmlformats.org/presentationml/2006/ole">
            <p:oleObj spid="_x0000_s2059" name="Формула" r:id="rId3" imgW="698197" imgH="634725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39725" y="2705100"/>
          <a:ext cx="8462963" cy="1120775"/>
        </p:xfrm>
        <a:graphic>
          <a:graphicData uri="http://schemas.openxmlformats.org/presentationml/2006/ole">
            <p:oleObj spid="_x0000_s2060" name="Формула" r:id="rId4" imgW="2971800" imgH="39370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28596" y="5857893"/>
          <a:ext cx="1785950" cy="531986"/>
        </p:xfrm>
        <a:graphic>
          <a:graphicData uri="http://schemas.openxmlformats.org/presentationml/2006/ole">
            <p:oleObj spid="_x0000_s2061" name="Формула" r:id="rId5" imgW="596641" imgH="17772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7256" cy="92869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8320088" y="395288"/>
          <a:ext cx="117475" cy="47625"/>
        </p:xfrm>
        <a:graphic>
          <a:graphicData uri="http://schemas.openxmlformats.org/presentationml/2006/ole">
            <p:oleObj spid="_x0000_s3086" name="Формула" r:id="rId3" imgW="1143000" imgH="45720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214414" y="642918"/>
          <a:ext cx="3452812" cy="1428750"/>
        </p:xfrm>
        <a:graphic>
          <a:graphicData uri="http://schemas.openxmlformats.org/presentationml/2006/ole">
            <p:oleObj spid="_x0000_s3087" name="Формула" r:id="rId4" imgW="1104900" imgH="45720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88975" y="2857500"/>
          <a:ext cx="6111875" cy="1214438"/>
        </p:xfrm>
        <a:graphic>
          <a:graphicData uri="http://schemas.openxmlformats.org/presentationml/2006/ole">
            <p:oleObj spid="_x0000_s3088" name="Формула" r:id="rId5" imgW="1981200" imgH="3937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28596" y="5929330"/>
          <a:ext cx="2643206" cy="571504"/>
        </p:xfrm>
        <a:graphic>
          <a:graphicData uri="http://schemas.openxmlformats.org/presentationml/2006/ole">
            <p:oleObj spid="_x0000_s3089" name="Формула" r:id="rId6" imgW="939392" imgH="20311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1042966" cy="989034"/>
          </a:xfrm>
        </p:spPr>
        <p:txBody>
          <a:bodyPr/>
          <a:lstStyle/>
          <a:p>
            <a:r>
              <a:rPr lang="ru-RU" dirty="0" smtClean="0"/>
              <a:t>3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1785918" y="714356"/>
          <a:ext cx="1214446" cy="2001080"/>
        </p:xfrm>
        <a:graphic>
          <a:graphicData uri="http://schemas.openxmlformats.org/presentationml/2006/ole">
            <p:oleObj spid="_x0000_s24587" name="Формула" r:id="rId3" imgW="355446" imgH="583947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71538" y="2857496"/>
          <a:ext cx="3733827" cy="2000264"/>
        </p:xfrm>
        <a:graphic>
          <a:graphicData uri="http://schemas.openxmlformats.org/presentationml/2006/ole">
            <p:oleObj spid="_x0000_s24588" name="Формула" r:id="rId4" imgW="1422400" imgH="76200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28596" y="5929330"/>
          <a:ext cx="2143140" cy="571504"/>
        </p:xfrm>
        <a:graphic>
          <a:graphicData uri="http://schemas.openxmlformats.org/presentationml/2006/ole">
            <p:oleObj spid="_x0000_s24589" name="Формула" r:id="rId5" imgW="761669" imgH="20311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159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Формула</vt:lpstr>
      <vt:lpstr>Проект Вычислительные навыки.</vt:lpstr>
      <vt:lpstr>Разрабатываем основополагающий вопрос</vt:lpstr>
      <vt:lpstr>Выдвигаем гипотезы решения проблемы</vt:lpstr>
      <vt:lpstr>Цели и задачи</vt:lpstr>
      <vt:lpstr>Методы реализации, основные мероприятия</vt:lpstr>
      <vt:lpstr>Оформление</vt:lpstr>
      <vt:lpstr>1)</vt:lpstr>
      <vt:lpstr>2)</vt:lpstr>
      <vt:lpstr>3)</vt:lpstr>
      <vt:lpstr>4)</vt:lpstr>
      <vt:lpstr>Самостоятельная работа</vt:lpstr>
      <vt:lpstr>Результат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Танька</cp:lastModifiedBy>
  <cp:revision>50</cp:revision>
  <dcterms:created xsi:type="dcterms:W3CDTF">2015-03-11T10:51:30Z</dcterms:created>
  <dcterms:modified xsi:type="dcterms:W3CDTF">2018-02-23T18:28:33Z</dcterms:modified>
</cp:coreProperties>
</file>