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83" r:id="rId5"/>
    <p:sldId id="291" r:id="rId6"/>
    <p:sldId id="288" r:id="rId7"/>
    <p:sldId id="284" r:id="rId8"/>
    <p:sldId id="285" r:id="rId9"/>
    <p:sldId id="287" r:id="rId10"/>
    <p:sldId id="289" r:id="rId11"/>
    <p:sldId id="286" r:id="rId12"/>
    <p:sldId id="271" r:id="rId13"/>
    <p:sldId id="272" r:id="rId14"/>
    <p:sldId id="273" r:id="rId15"/>
    <p:sldId id="274" r:id="rId16"/>
    <p:sldId id="275" r:id="rId17"/>
    <p:sldId id="265" r:id="rId18"/>
    <p:sldId id="267" r:id="rId19"/>
    <p:sldId id="268" r:id="rId20"/>
    <p:sldId id="266" r:id="rId21"/>
    <p:sldId id="269" r:id="rId22"/>
    <p:sldId id="270" r:id="rId23"/>
    <p:sldId id="292" r:id="rId24"/>
    <p:sldId id="262" r:id="rId25"/>
    <p:sldId id="264" r:id="rId26"/>
    <p:sldId id="293" r:id="rId27"/>
    <p:sldId id="276" r:id="rId28"/>
    <p:sldId id="277" r:id="rId29"/>
    <p:sldId id="279" r:id="rId30"/>
    <p:sldId id="280" r:id="rId31"/>
    <p:sldId id="297" r:id="rId32"/>
    <p:sldId id="298" r:id="rId33"/>
    <p:sldId id="294" r:id="rId34"/>
    <p:sldId id="295" r:id="rId35"/>
    <p:sldId id="296" r:id="rId36"/>
    <p:sldId id="278" r:id="rId37"/>
    <p:sldId id="263" r:id="rId38"/>
    <p:sldId id="282" r:id="rId39"/>
    <p:sldId id="281" r:id="rId40"/>
    <p:sldId id="290" r:id="rId41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image" Target="../media/image2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Relationship Id="rId5" Type="http://schemas.openxmlformats.org/officeDocument/2006/relationships/image" Target="../media/image60.jpeg" /><Relationship Id="rId6" Type="http://schemas.openxmlformats.org/officeDocument/2006/relationships/image" Target="../media/image61.jpeg" /><Relationship Id="rId7" Type="http://schemas.openxmlformats.org/officeDocument/2006/relationships/image" Target="../media/image6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image" Target="../media/image64.png" /><Relationship Id="rId4" Type="http://schemas.openxmlformats.org/officeDocument/2006/relationships/image" Target="../media/image65.jpeg" /><Relationship Id="rId5" Type="http://schemas.openxmlformats.org/officeDocument/2006/relationships/image" Target="../media/image66.jpeg" /><Relationship Id="rId6" Type="http://schemas.openxmlformats.org/officeDocument/2006/relationships/image" Target="../media/image6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69.jpeg" /><Relationship Id="rId4" Type="http://schemas.openxmlformats.org/officeDocument/2006/relationships/image" Target="../media/image7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jpeg" /><Relationship Id="rId6" Type="http://schemas.openxmlformats.org/officeDocument/2006/relationships/image" Target="../media/image7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Relationship Id="rId5" Type="http://schemas.openxmlformats.org/officeDocument/2006/relationships/image" Target="../media/image83.jpeg" /><Relationship Id="rId6" Type="http://schemas.openxmlformats.org/officeDocument/2006/relationships/image" Target="../media/image8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Relationship Id="rId5" Type="http://schemas.openxmlformats.org/officeDocument/2006/relationships/image" Target="../media/image8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Relationship Id="rId4" Type="http://schemas.openxmlformats.org/officeDocument/2006/relationships/image" Target="../media/image91.jpeg" /><Relationship Id="rId5" Type="http://schemas.openxmlformats.org/officeDocument/2006/relationships/image" Target="../media/image9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3.jpeg" /><Relationship Id="rId3" Type="http://schemas.openxmlformats.org/officeDocument/2006/relationships/image" Target="../media/image94.jpeg" /><Relationship Id="rId4" Type="http://schemas.openxmlformats.org/officeDocument/2006/relationships/image" Target="../media/image95.jpeg" /><Relationship Id="rId5" Type="http://schemas.openxmlformats.org/officeDocument/2006/relationships/image" Target="../media/image9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Relationship Id="rId5" Type="http://schemas.openxmlformats.org/officeDocument/2006/relationships/image" Target="../media/image10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1.jpeg" /><Relationship Id="rId3" Type="http://schemas.openxmlformats.org/officeDocument/2006/relationships/image" Target="../media/image102.jpeg" /><Relationship Id="rId4" Type="http://schemas.openxmlformats.org/officeDocument/2006/relationships/image" Target="../media/image103.jpeg" /><Relationship Id="rId5" Type="http://schemas.openxmlformats.org/officeDocument/2006/relationships/image" Target="../media/image10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5.jpeg" /><Relationship Id="rId3" Type="http://schemas.openxmlformats.org/officeDocument/2006/relationships/image" Target="../media/image106.jpeg" /><Relationship Id="rId4" Type="http://schemas.openxmlformats.org/officeDocument/2006/relationships/image" Target="../media/image107.jpeg" /><Relationship Id="rId5" Type="http://schemas.openxmlformats.org/officeDocument/2006/relationships/image" Target="../media/image108.jpeg" /><Relationship Id="rId6" Type="http://schemas.openxmlformats.org/officeDocument/2006/relationships/image" Target="../media/image10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0.jpeg" /><Relationship Id="rId3" Type="http://schemas.openxmlformats.org/officeDocument/2006/relationships/image" Target="../media/image111.jpeg" /><Relationship Id="rId4" Type="http://schemas.openxmlformats.org/officeDocument/2006/relationships/image" Target="../media/image112.jpeg" /><Relationship Id="rId5" Type="http://schemas.openxmlformats.org/officeDocument/2006/relationships/image" Target="../media/image113.jpeg" /><Relationship Id="rId6" Type="http://schemas.openxmlformats.org/officeDocument/2006/relationships/image" Target="../media/image11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5.jpeg" /><Relationship Id="rId3" Type="http://schemas.openxmlformats.org/officeDocument/2006/relationships/image" Target="../media/image116.jpeg" /><Relationship Id="rId4" Type="http://schemas.openxmlformats.org/officeDocument/2006/relationships/image" Target="../media/image117.jpeg" /><Relationship Id="rId5" Type="http://schemas.openxmlformats.org/officeDocument/2006/relationships/image" Target="../media/image118.jpeg" /><Relationship Id="rId6" Type="http://schemas.openxmlformats.org/officeDocument/2006/relationships/image" Target="../media/image11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0.jpeg" /><Relationship Id="rId3" Type="http://schemas.openxmlformats.org/officeDocument/2006/relationships/image" Target="../media/image121.jpeg" /><Relationship Id="rId4" Type="http://schemas.openxmlformats.org/officeDocument/2006/relationships/image" Target="../media/image122.jpeg" /><Relationship Id="rId5" Type="http://schemas.openxmlformats.org/officeDocument/2006/relationships/image" Target="../media/image123.png" /><Relationship Id="rId6" Type="http://schemas.openxmlformats.org/officeDocument/2006/relationships/image" Target="../media/image12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5.jpeg" /><Relationship Id="rId3" Type="http://schemas.openxmlformats.org/officeDocument/2006/relationships/image" Target="../media/image126.jpeg" /><Relationship Id="rId4" Type="http://schemas.openxmlformats.org/officeDocument/2006/relationships/image" Target="../media/image127.jpeg" /><Relationship Id="rId5" Type="http://schemas.openxmlformats.org/officeDocument/2006/relationships/image" Target="../media/image128.jpeg" /><Relationship Id="rId6" Type="http://schemas.openxmlformats.org/officeDocument/2006/relationships/image" Target="../media/image12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0.jpeg" /><Relationship Id="rId3" Type="http://schemas.openxmlformats.org/officeDocument/2006/relationships/image" Target="../media/image131.jpeg" /><Relationship Id="rId4" Type="http://schemas.openxmlformats.org/officeDocument/2006/relationships/image" Target="../media/image132.jpeg" /><Relationship Id="rId5" Type="http://schemas.openxmlformats.org/officeDocument/2006/relationships/image" Target="../media/image133.jpeg" /><Relationship Id="rId6" Type="http://schemas.openxmlformats.org/officeDocument/2006/relationships/image" Target="../media/image13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5.jpeg" /><Relationship Id="rId3" Type="http://schemas.openxmlformats.org/officeDocument/2006/relationships/image" Target="../media/image136.jpeg" /><Relationship Id="rId4" Type="http://schemas.openxmlformats.org/officeDocument/2006/relationships/image" Target="../media/image137.jpeg" /><Relationship Id="rId5" Type="http://schemas.openxmlformats.org/officeDocument/2006/relationships/image" Target="../media/image138.jpeg" /><Relationship Id="rId6" Type="http://schemas.openxmlformats.org/officeDocument/2006/relationships/image" Target="../media/image13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0.jpeg" /><Relationship Id="rId3" Type="http://schemas.openxmlformats.org/officeDocument/2006/relationships/image" Target="../media/image141.jpeg" /><Relationship Id="rId4" Type="http://schemas.openxmlformats.org/officeDocument/2006/relationships/image" Target="../media/image142.jpeg" /><Relationship Id="rId5" Type="http://schemas.openxmlformats.org/officeDocument/2006/relationships/image" Target="../media/image143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4.jpeg" /><Relationship Id="rId3" Type="http://schemas.openxmlformats.org/officeDocument/2006/relationships/image" Target="../media/image145.jpeg" /><Relationship Id="rId4" Type="http://schemas.openxmlformats.org/officeDocument/2006/relationships/image" Target="../media/image146.jpeg" /><Relationship Id="rId5" Type="http://schemas.openxmlformats.org/officeDocument/2006/relationships/image" Target="../media/image147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8.jpeg" /><Relationship Id="rId3" Type="http://schemas.openxmlformats.org/officeDocument/2006/relationships/image" Target="../media/image149.jpeg" /><Relationship Id="rId4" Type="http://schemas.openxmlformats.org/officeDocument/2006/relationships/image" Target="../media/image150.jpeg" /><Relationship Id="rId5" Type="http://schemas.openxmlformats.org/officeDocument/2006/relationships/image" Target="../media/image151.jpeg" /><Relationship Id="rId6" Type="http://schemas.openxmlformats.org/officeDocument/2006/relationships/image" Target="../media/image152.jpeg" /><Relationship Id="rId7" Type="http://schemas.openxmlformats.org/officeDocument/2006/relationships/image" Target="../media/image153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4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5.jpeg" /><Relationship Id="rId3" Type="http://schemas.openxmlformats.org/officeDocument/2006/relationships/image" Target="../media/image156.jpeg" /><Relationship Id="rId4" Type="http://schemas.openxmlformats.org/officeDocument/2006/relationships/image" Target="../media/image157.jpeg" /><Relationship Id="rId5" Type="http://schemas.openxmlformats.org/officeDocument/2006/relationships/image" Target="../media/image15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9.jpeg" /><Relationship Id="rId3" Type="http://schemas.openxmlformats.org/officeDocument/2006/relationships/image" Target="../media/image160.jpeg" /><Relationship Id="rId4" Type="http://schemas.openxmlformats.org/officeDocument/2006/relationships/image" Target="../media/image16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2.jpeg" /><Relationship Id="rId3" Type="http://schemas.openxmlformats.org/officeDocument/2006/relationships/image" Target="../media/image16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298575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8800" b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Arial"/>
              </a:rPr>
              <a:t>Мы живем в </a:t>
            </a:r>
            <a:r>
              <a:rPr lang="ru-RU" sz="8800" b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Arial"/>
              </a:rPr>
              <a:t>России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200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(</a:t>
            </a:r>
            <a:r>
              <a:rPr lang="ru-RU" sz="280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Мир </a:t>
            </a:r>
            <a:r>
              <a:rPr lang="ru-RU" sz="280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глазами историка: путешествия учителя с </a:t>
            </a:r>
            <a:r>
              <a:rPr lang="ru-RU" sz="280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учениками)</a:t>
            </a:r>
            <a:r>
              <a:rPr lang="ru-RU" sz="2800" b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Arial"/>
              </a:rPr>
              <a:t> </a:t>
            </a:r>
            <a:br>
              <a:rPr lang="ru-RU" sz="8800" b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Arial"/>
              </a:rPr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509120"/>
            <a:ext cx="5688632" cy="1512168"/>
          </a:xfrm>
        </p:spPr>
        <p:txBody>
          <a:bodyPr/>
          <a:lstStyle/>
          <a:p>
            <a:pPr algn="r">
              <a:defRPr/>
            </a:pPr>
            <a:r>
              <a:rPr lang="ru-RU" sz="20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Пирожкова Людмила  Геннадьевна, </a:t>
            </a:r>
          </a:p>
          <a:p>
            <a:pPr algn="r">
              <a:defRPr/>
            </a:pPr>
            <a:r>
              <a:rPr lang="ru-RU" sz="20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 истории и обществознания, </a:t>
            </a:r>
            <a:endParaRPr lang="ru-RU" sz="200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defRPr/>
            </a:pPr>
            <a:r>
              <a:rPr lang="ru-RU" sz="20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классный 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 </a:t>
            </a:r>
          </a:p>
          <a:p>
            <a:pPr algn="r">
              <a:defRPr/>
            </a:pPr>
            <a:r>
              <a:rPr lang="ru-RU" sz="20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СОШ № 3 г. Нытва имени Ю.П. Чегодаева</a:t>
            </a:r>
            <a:endParaRPr lang="ru-RU" sz="200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xmlns="" val="295045649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Царское Село: Лицей и Дворец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3855635" cy="3082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908720"/>
            <a:ext cx="2571750" cy="2783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293096"/>
            <a:ext cx="3169907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060848"/>
            <a:ext cx="2556702" cy="2724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293096"/>
            <a:ext cx="3301789" cy="24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85336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580793" cy="3493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72" y="188640"/>
            <a:ext cx="3091881" cy="4128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474942"/>
            <a:ext cx="3071308" cy="3383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480523"/>
            <a:ext cx="4499238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03748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836712"/>
            <a:ext cx="2733768" cy="3645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/>
          <a:lstStyle/>
          <a:p>
            <a:pPr algn="l"/>
            <a:r>
              <a:rPr lang="ru-RU" sz="38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Москва, Москва, как много в этом слове…2022</a:t>
            </a:r>
            <a:endParaRPr lang="ru-RU" sz="38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2561332" cy="34151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08720"/>
            <a:ext cx="2643758" cy="3244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05064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568572"/>
            <a:ext cx="2445736" cy="3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16554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Музей на Поклонной горе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836712"/>
            <a:ext cx="3021800" cy="3372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3" t="-641"/>
          <a:stretch>
            <a:fillRect/>
          </a:stretch>
        </p:blipFill>
        <p:spPr>
          <a:xfrm>
            <a:off x="107504" y="908720"/>
            <a:ext cx="2715766" cy="3083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908720"/>
            <a:ext cx="2859782" cy="3813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638259"/>
            <a:ext cx="4319464" cy="3239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3563529"/>
            <a:ext cx="2736304" cy="32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34556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МОСФИЛЬМ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65353"/>
            <a:ext cx="3147814" cy="3792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908720"/>
            <a:ext cx="3075806" cy="2851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5243893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635670"/>
            <a:ext cx="2409732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453003"/>
            <a:ext cx="2553748" cy="34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54457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528392" cy="634082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Коломенское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6632"/>
            <a:ext cx="4385460" cy="32890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908720"/>
            <a:ext cx="2787774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212976"/>
            <a:ext cx="2931790" cy="34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8"/>
          <a:stretch>
            <a:fillRect/>
          </a:stretch>
        </p:blipFill>
        <p:spPr>
          <a:xfrm>
            <a:off x="107504" y="3272682"/>
            <a:ext cx="2952328" cy="34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1432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376264" cy="720080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ВДНХ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16632"/>
            <a:ext cx="2908418" cy="3877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284984"/>
            <a:ext cx="2589752" cy="3453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6632"/>
            <a:ext cx="2214246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753544"/>
            <a:ext cx="3024336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284984"/>
            <a:ext cx="2592288" cy="345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052736"/>
            <a:ext cx="2175706" cy="29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69903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Тюмень – Тобольск,  январь,2023 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1"/>
            <a:ext cx="2304256" cy="3072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48937"/>
            <a:ext cx="3096344" cy="3182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980728"/>
            <a:ext cx="2642623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908720"/>
            <a:ext cx="2629114" cy="3498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805084"/>
            <a:ext cx="2812259" cy="30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86083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365104"/>
            <a:ext cx="3816424" cy="2160240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Тюмень новогодняя, вечерняя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3024336" cy="32902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45024"/>
            <a:ext cx="4891630" cy="3083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286" y="188640"/>
            <a:ext cx="519089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56601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2"/>
            <a:ext cx="3178448" cy="4237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708920"/>
            <a:ext cx="3312368" cy="4021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16631"/>
            <a:ext cx="4824536" cy="3212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429000"/>
            <a:ext cx="4980047" cy="32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56202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20688"/>
            <a:ext cx="877618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33090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16632"/>
            <a:ext cx="2859782" cy="3511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2900835" cy="3456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16632"/>
            <a:ext cx="2642408" cy="3528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662978"/>
            <a:ext cx="4096178" cy="30747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579903"/>
            <a:ext cx="2448272" cy="32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33343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648072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Кудымкар, музей и театр, ноябрь, 2023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293096"/>
            <a:ext cx="3240360" cy="24292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149" y="1196752"/>
            <a:ext cx="2321299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124744"/>
            <a:ext cx="2426671" cy="3236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96751"/>
            <a:ext cx="2736304" cy="2901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4509120"/>
            <a:ext cx="544380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1393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672408" cy="4090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49080"/>
            <a:ext cx="4267016" cy="2612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6632"/>
            <a:ext cx="3650807" cy="4111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149080"/>
            <a:ext cx="372034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462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Екатеринбург, 2015 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836713"/>
            <a:ext cx="3960440" cy="2910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80728"/>
            <a:ext cx="4067944" cy="305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45024"/>
            <a:ext cx="4227871" cy="3126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645024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29427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ru-RU" sz="4000" b="1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Хохловка, май, 2018 и сентябрь, 2022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36712"/>
            <a:ext cx="4259612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4647878" cy="2803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789040"/>
            <a:ext cx="3920068" cy="2944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861047"/>
            <a:ext cx="3953857" cy="28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12053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443" y="116632"/>
            <a:ext cx="4806541" cy="25922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8104" y="2549828"/>
            <a:ext cx="3219312" cy="4290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0648"/>
            <a:ext cx="4320479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475656"/>
            <a:ext cx="4509792" cy="33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7096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Ижевск – город трудовой доблести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08720"/>
            <a:ext cx="2530376" cy="3373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501008"/>
            <a:ext cx="3692253" cy="3235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908720"/>
            <a:ext cx="2904484" cy="3226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146688"/>
            <a:ext cx="4077930" cy="27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78985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968552" cy="706090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гостях  у Тол Бабая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140968"/>
            <a:ext cx="2733768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3779848" cy="2640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32656"/>
            <a:ext cx="3951240" cy="2439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429000"/>
            <a:ext cx="2499577" cy="3328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3126658"/>
            <a:ext cx="2950720" cy="36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32825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12976"/>
            <a:ext cx="2679762" cy="3573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996952"/>
            <a:ext cx="2787774" cy="3717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4412370" cy="3312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636912"/>
            <a:ext cx="3087331" cy="4118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16632"/>
            <a:ext cx="4243278" cy="28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17316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3312368" cy="1080120"/>
          </a:xfrm>
        </p:spPr>
        <p:txBody>
          <a:bodyPr/>
          <a:lstStyle/>
          <a:p>
            <a:r>
              <a:rPr lang="ru-RU" sz="3200" b="1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Хаски – центр, масленица, 2023</a:t>
            </a:r>
            <a:endParaRPr lang="ru-RU" sz="32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79604" y="3721596"/>
            <a:ext cx="2564904" cy="3419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256584" cy="350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9000"/>
            <a:ext cx="3070006" cy="3332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429000"/>
            <a:ext cx="2787773" cy="3326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1268760"/>
            <a:ext cx="277146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2639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1052736"/>
            <a:ext cx="5328592" cy="3384376"/>
          </a:xfrm>
        </p:spPr>
        <p:txBody>
          <a:bodyPr/>
          <a:lstStyle/>
          <a:p>
            <a:pPr algn="r"/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На карте мира не найдёшь</a:t>
            </a:r>
            <a:b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Тот дом, в котором ты живёшь,</a:t>
            </a:r>
            <a:b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И даже улицы родной</a:t>
            </a:r>
            <a:b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Мы не найдём на карте той.</a:t>
            </a:r>
            <a:b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Но мы всегда на ней найдём</a:t>
            </a:r>
            <a:b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Свою страну – наш общий дом.</a:t>
            </a:r>
            <a:br>
              <a:rPr lang="ru-RU" sz="240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ru-RU" sz="240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20688"/>
            <a:ext cx="4042842" cy="269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01008"/>
            <a:ext cx="4766188" cy="30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98790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206" y="4149080"/>
            <a:ext cx="4787282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2508083" cy="3844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334" y="188640"/>
            <a:ext cx="2996258" cy="381642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1520" y="4149080"/>
            <a:ext cx="3530212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792" y="188640"/>
            <a:ext cx="286380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52001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330824" cy="792088"/>
          </a:xfrm>
        </p:spPr>
        <p:txBody>
          <a:bodyPr/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Кунгур, февраль,2024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052736"/>
            <a:ext cx="3394472" cy="3434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6632"/>
            <a:ext cx="2909984" cy="3879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0" y="1268760"/>
            <a:ext cx="2903984" cy="3391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978804"/>
            <a:ext cx="2160240" cy="2879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3833664"/>
            <a:ext cx="2268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61215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116632"/>
            <a:ext cx="409340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811098" cy="3748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67745"/>
            <a:ext cx="2692691" cy="3590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743" y="3284984"/>
            <a:ext cx="3176483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348880"/>
            <a:ext cx="2843808" cy="3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97818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Казань, 6-8 июня 2024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08720"/>
            <a:ext cx="2963750" cy="3134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908720"/>
            <a:ext cx="2808312" cy="3063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908720"/>
            <a:ext cx="3081533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077072"/>
            <a:ext cx="4463846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4077072"/>
            <a:ext cx="4175109" cy="25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05827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5184576" cy="3459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17032"/>
            <a:ext cx="3836079" cy="3018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88" y="3717032"/>
            <a:ext cx="4787779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16632"/>
            <a:ext cx="2870353" cy="34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14090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88640"/>
            <a:ext cx="2749065" cy="4064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55312"/>
            <a:ext cx="3028412" cy="40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573016"/>
            <a:ext cx="4461234" cy="306544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9512" y="116632"/>
            <a:ext cx="58108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01627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Музей АО «Нытва"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980728"/>
            <a:ext cx="2674392" cy="25718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08720"/>
            <a:ext cx="2456947" cy="2910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234" y="825910"/>
            <a:ext cx="2715766" cy="3271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95" b="-342"/>
          <a:stretch>
            <a:fillRect/>
          </a:stretch>
        </p:blipFill>
        <p:spPr>
          <a:xfrm>
            <a:off x="107504" y="3937720"/>
            <a:ext cx="2499742" cy="2888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365104"/>
            <a:ext cx="2139702" cy="2371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789040"/>
            <a:ext cx="39501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842453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080120"/>
          </a:xfrm>
        </p:spPr>
        <p:txBody>
          <a:bodyPr/>
          <a:lstStyle/>
          <a:p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Благодарю за внимание</a:t>
            </a:r>
            <a:endParaRPr lang="ru-RU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356" y="2487460"/>
            <a:ext cx="5038924" cy="36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90010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Карагай, февраль, 2020 г.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4241444" cy="2679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980728"/>
            <a:ext cx="3633154" cy="2890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7"/>
          <a:stretch>
            <a:fillRect/>
          </a:stretch>
        </p:blipFill>
        <p:spPr>
          <a:xfrm>
            <a:off x="179512" y="3789040"/>
            <a:ext cx="5143500" cy="299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077072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057866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960440" cy="4204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16632"/>
            <a:ext cx="3466423" cy="43924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56992"/>
            <a:ext cx="4491017" cy="3322232"/>
          </a:xfrm>
        </p:spPr>
      </p:pic>
    </p:spTree>
    <p:extLst>
      <p:ext uri="{BB962C8B-B14F-4D97-AF65-F5344CB8AC3E}">
        <p14:creationId xmlns:p14="http://schemas.microsoft.com/office/powerpoint/2010/main" xmlns="" val="285525334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Санкт – Петербург, май 2021 г.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08720"/>
            <a:ext cx="4193439" cy="314507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2711460" cy="3301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645024"/>
            <a:ext cx="2781799" cy="3004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637780"/>
            <a:ext cx="2736304" cy="30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3498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8640"/>
            <a:ext cx="4962574" cy="3718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34511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84863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Город – герой Ленинград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1196752"/>
            <a:ext cx="4456562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96752"/>
            <a:ext cx="2591025" cy="3456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84984"/>
            <a:ext cx="2597170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861048"/>
            <a:ext cx="3851166" cy="28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61338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3384376" cy="4065739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7944" y="146612"/>
            <a:ext cx="4750691" cy="30685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284984"/>
            <a:ext cx="4824536" cy="34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70559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490066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Музей Румянцева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08920"/>
            <a:ext cx="3419872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0728"/>
            <a:ext cx="3707495" cy="2779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8640"/>
            <a:ext cx="3209535" cy="24024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861048"/>
            <a:ext cx="3036071" cy="27983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725144"/>
            <a:ext cx="30969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07195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4572519" cy="28727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4944"/>
            <a:ext cx="2859782" cy="3813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76672"/>
            <a:ext cx="3207277" cy="4869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204864"/>
            <a:ext cx="2243522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53549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528392" cy="792088"/>
          </a:xfrm>
        </p:spPr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Петергоф</a:t>
            </a:r>
            <a:endParaRPr lang="ru-RU" b="1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88840"/>
            <a:ext cx="4255709" cy="364502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12975"/>
            <a:ext cx="4277101" cy="35243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0648"/>
            <a:ext cx="440540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6957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29</Paragraphs>
  <Slides>40</Slides>
  <Notes>0</Notes>
  <TotalTime>1451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46">
      <vt:lpstr>Arial</vt:lpstr>
      <vt:lpstr>Calibri</vt:lpstr>
      <vt:lpstr>Times New Roman</vt:lpstr>
      <vt:lpstr>Monotype Corsiva</vt:lpstr>
      <vt:lpstr>Palatino Linotype</vt:lpstr>
      <vt:lpstr>Тема Office</vt:lpstr>
      <vt:lpstr>Мы живем в России (Мир глазами историка: путешествия учителя с учениками) </vt:lpstr>
      <vt:lpstr>PowerPoint Presentation</vt:lpstr>
      <vt:lpstr>На карте мира не найдёшьТот дом, в котором ты живёшь,И даже улицы роднойМы не найдём на карте той.Но мы всегда на ней найдёмСвою страну – наш общий дом.</vt:lpstr>
      <vt:lpstr>Санкт – Петербург, май 2021 г.</vt:lpstr>
      <vt:lpstr>Город – герой Ленинград</vt:lpstr>
      <vt:lpstr>PowerPoint Presentation</vt:lpstr>
      <vt:lpstr>Музей Румянцева</vt:lpstr>
      <vt:lpstr>PowerPoint Presentation</vt:lpstr>
      <vt:lpstr>Петергоф</vt:lpstr>
      <vt:lpstr>Царское Село: Лицей и Дворец</vt:lpstr>
      <vt:lpstr>PowerPoint Presentation</vt:lpstr>
      <vt:lpstr>Москва, Москва, как много в этом слове…2022</vt:lpstr>
      <vt:lpstr>Музей на Поклонной горе</vt:lpstr>
      <vt:lpstr>МОСФИЛЬМ</vt:lpstr>
      <vt:lpstr>Коломенское</vt:lpstr>
      <vt:lpstr>ВДНХ</vt:lpstr>
      <vt:lpstr>Тюмень – Тобольск,  январь,2023 </vt:lpstr>
      <vt:lpstr>Тюмень новогодняя, вечерняя</vt:lpstr>
      <vt:lpstr>PowerPoint Presentation</vt:lpstr>
      <vt:lpstr>PowerPoint Presentation</vt:lpstr>
      <vt:lpstr>Кудымкар, музей и театр, ноябрь, 2023</vt:lpstr>
      <vt:lpstr>PowerPoint Presentation</vt:lpstr>
      <vt:lpstr>Екатеринбург, 2015 </vt:lpstr>
      <vt:lpstr>Хохловка, май, 2018 и сентябрь, 2022</vt:lpstr>
      <vt:lpstr>PowerPoint Presentation</vt:lpstr>
      <vt:lpstr>Ижевск – город трудовой доблести</vt:lpstr>
      <vt:lpstr>В гостях  у Тол Бабая</vt:lpstr>
      <vt:lpstr>PowerPoint Presentation</vt:lpstr>
      <vt:lpstr>Хаски – центр, масленица, 2023</vt:lpstr>
      <vt:lpstr>PowerPoint Presentation</vt:lpstr>
      <vt:lpstr>Кунгур, февраль,2024</vt:lpstr>
      <vt:lpstr>PowerPoint Presentation</vt:lpstr>
      <vt:lpstr>Казань, 6-8 июня 2024</vt:lpstr>
      <vt:lpstr>PowerPoint Presentation</vt:lpstr>
      <vt:lpstr>PowerPoint Presentation</vt:lpstr>
      <vt:lpstr>Музей АО «Нытва"</vt:lpstr>
      <vt:lpstr>Благодарю за внимание</vt:lpstr>
      <vt:lpstr>Карагай, февраль, 2020 г.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203</cp:lastModifiedBy>
  <cp:revision>66</cp:revision>
  <dcterms:created xsi:type="dcterms:W3CDTF">2014-06-24T15:51:35Z</dcterms:created>
  <dcterms:modified xsi:type="dcterms:W3CDTF">2025-05-12T17:26:19Z</dcterms:modified>
</cp:coreProperties>
</file>